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61" r:id="rId5"/>
    <p:sldId id="258" r:id="rId6"/>
    <p:sldId id="259"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2A0B4-2FBA-CE47-9091-50CEF1185BC8}"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60AC-CD4D-E545-92F6-E039985847CE}" type="slidenum">
              <a:rPr lang="en-US" smtClean="0"/>
              <a:pPr/>
              <a:t>‹#›</a:t>
            </a:fld>
            <a:endParaRPr lang="en-US"/>
          </a:p>
        </p:txBody>
      </p:sp>
    </p:spTree>
    <p:extLst>
      <p:ext uri="{BB962C8B-B14F-4D97-AF65-F5344CB8AC3E}">
        <p14:creationId xmlns:p14="http://schemas.microsoft.com/office/powerpoint/2010/main" val="5028853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60AC-CD4D-E545-92F6-E039985847CE}" type="slidenum">
              <a:rPr lang="en-US" smtClean="0"/>
              <a:pPr/>
              <a:t>8</a:t>
            </a:fld>
            <a:endParaRPr lang="en-US"/>
          </a:p>
        </p:txBody>
      </p:sp>
    </p:spTree>
    <p:extLst>
      <p:ext uri="{BB962C8B-B14F-4D97-AF65-F5344CB8AC3E}">
        <p14:creationId xmlns:p14="http://schemas.microsoft.com/office/powerpoint/2010/main" val="213833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kaMiaRLgv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Video Pitch</a:t>
            </a:r>
            <a:endParaRPr lang="en-US" dirty="0"/>
          </a:p>
        </p:txBody>
      </p:sp>
      <p:sp>
        <p:nvSpPr>
          <p:cNvPr id="3" name="Subtitle 2"/>
          <p:cNvSpPr>
            <a:spLocks noGrp="1"/>
          </p:cNvSpPr>
          <p:nvPr>
            <p:ph type="subTitle" idx="1"/>
          </p:nvPr>
        </p:nvSpPr>
        <p:spPr/>
        <p:txBody>
          <a:bodyPr/>
          <a:lstStyle/>
          <a:p>
            <a:r>
              <a:rPr lang="en-US" dirty="0" smtClean="0"/>
              <a:t>By Charlotte Lloyd, James </a:t>
            </a:r>
            <a:r>
              <a:rPr lang="en-US" dirty="0" err="1" smtClean="0"/>
              <a:t>Beesley</a:t>
            </a:r>
            <a:r>
              <a:rPr lang="en-US" dirty="0" smtClean="0"/>
              <a:t>, Jordan Scott and Tara Pilkington</a:t>
            </a:r>
            <a:endParaRPr lang="en-US" dirty="0"/>
          </a:p>
        </p:txBody>
      </p:sp>
    </p:spTree>
    <p:extLst>
      <p:ext uri="{BB962C8B-B14F-4D97-AF65-F5344CB8AC3E}">
        <p14:creationId xmlns:p14="http://schemas.microsoft.com/office/powerpoint/2010/main" val="3715072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mp:transition xmlns:mp="http://schemas.microsoft.com/office/mac/powerpoint/2008/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12258" cy="1143000"/>
          </a:xfrm>
        </p:spPr>
        <p:txBody>
          <a:bodyPr/>
          <a:lstStyle/>
          <a:p>
            <a:r>
              <a:rPr lang="en-US" dirty="0" smtClean="0"/>
              <a:t>Our Chosen Song</a:t>
            </a:r>
            <a:endParaRPr lang="en-US" dirty="0"/>
          </a:p>
        </p:txBody>
      </p:sp>
      <p:sp>
        <p:nvSpPr>
          <p:cNvPr id="3" name="Content Placeholder 2"/>
          <p:cNvSpPr>
            <a:spLocks noGrp="1"/>
          </p:cNvSpPr>
          <p:nvPr>
            <p:ph idx="1"/>
          </p:nvPr>
        </p:nvSpPr>
        <p:spPr>
          <a:xfrm>
            <a:off x="583961" y="1243020"/>
            <a:ext cx="5312258" cy="3342834"/>
          </a:xfrm>
        </p:spPr>
        <p:txBody>
          <a:bodyPr>
            <a:normAutofit fontScale="32500" lnSpcReduction="20000"/>
          </a:bodyPr>
          <a:lstStyle/>
          <a:p>
            <a:pPr marL="0" indent="0">
              <a:lnSpc>
                <a:spcPct val="120000"/>
              </a:lnSpc>
              <a:spcBef>
                <a:spcPts val="0"/>
              </a:spcBef>
              <a:buNone/>
            </a:pPr>
            <a:r>
              <a:rPr lang="en-US" sz="6200" dirty="0" smtClean="0"/>
              <a:t>The song we have chosen to change to is ‘Last Request’ by Scottish singer/ songwriter Paolo </a:t>
            </a:r>
            <a:r>
              <a:rPr lang="en-US" sz="6200" dirty="0" err="1" smtClean="0"/>
              <a:t>Nutini</a:t>
            </a:r>
            <a:r>
              <a:rPr lang="en-US" sz="6200" dirty="0" smtClean="0"/>
              <a:t>. The song was released on the 3</a:t>
            </a:r>
            <a:r>
              <a:rPr lang="en-US" sz="6200" baseline="30000" dirty="0" smtClean="0"/>
              <a:t>rd</a:t>
            </a:r>
            <a:r>
              <a:rPr lang="en-US" sz="6200" dirty="0" smtClean="0"/>
              <a:t> of July, 2006 as his first single from his debut album ‘These Streets.’ The song charted and peaked at fifth place in the singles UK chart, and fifteenth in the Italian Singles chart and therefore the best-selling single of his career. The song lyrics describe a person who knows his relationship is over, but wants to have one last time with.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583961" y="4429068"/>
            <a:ext cx="8102839" cy="2246769"/>
          </a:xfrm>
          <a:prstGeom prst="rect">
            <a:avLst/>
          </a:prstGeom>
          <a:noFill/>
        </p:spPr>
        <p:txBody>
          <a:bodyPr wrap="square" rtlCol="0">
            <a:spAutoFit/>
          </a:bodyPr>
          <a:lstStyle/>
          <a:p>
            <a:r>
              <a:rPr lang="en-US" sz="2000" dirty="0" smtClean="0"/>
              <a:t>The video features </a:t>
            </a:r>
            <a:r>
              <a:rPr lang="en-US" sz="2000" dirty="0" err="1" smtClean="0"/>
              <a:t>Nutini</a:t>
            </a:r>
            <a:r>
              <a:rPr lang="en-US" sz="2000" dirty="0" smtClean="0"/>
              <a:t> along with other masked men robbing a </a:t>
            </a:r>
            <a:r>
              <a:rPr lang="en-US" sz="2000" dirty="0" err="1" smtClean="0"/>
              <a:t>jewellery</a:t>
            </a:r>
            <a:r>
              <a:rPr lang="en-US" sz="2000" dirty="0" smtClean="0"/>
              <a:t> shop before the police arrive and shoot </a:t>
            </a:r>
            <a:r>
              <a:rPr lang="en-US" sz="2000" dirty="0" err="1" smtClean="0"/>
              <a:t>Nutini</a:t>
            </a:r>
            <a:r>
              <a:rPr lang="en-US" sz="2000" dirty="0" smtClean="0"/>
              <a:t> who appears to die at the end of the video.</a:t>
            </a:r>
          </a:p>
          <a:p>
            <a:endParaRPr lang="en-US" sz="2000" dirty="0" smtClean="0"/>
          </a:p>
          <a:p>
            <a:r>
              <a:rPr lang="en-US" sz="2000" dirty="0" smtClean="0"/>
              <a:t>We </a:t>
            </a:r>
            <a:r>
              <a:rPr lang="en-US" sz="2000" dirty="0"/>
              <a:t>have decided to pick this song, due to it being so well known and iconic. </a:t>
            </a:r>
          </a:p>
          <a:p>
            <a:r>
              <a:rPr lang="en-US" sz="2000" dirty="0"/>
              <a:t>The track has </a:t>
            </a:r>
            <a:r>
              <a:rPr lang="en-US" sz="2000" dirty="0" smtClean="0"/>
              <a:t>been featured in episodes of Scrubs, One Tree Hill, Gavin &amp; Stacey and </a:t>
            </a:r>
            <a:r>
              <a:rPr lang="en-US" sz="2000" dirty="0" err="1" smtClean="0"/>
              <a:t>Eastenders</a:t>
            </a:r>
            <a:r>
              <a:rPr lang="en-US" sz="2000" dirty="0" smtClean="0"/>
              <a:t>. </a:t>
            </a:r>
            <a:endParaRPr lang="en-US" sz="2400" dirty="0"/>
          </a:p>
        </p:txBody>
      </p:sp>
      <p:pic>
        <p:nvPicPr>
          <p:cNvPr id="8" name="Picture 7"/>
          <p:cNvPicPr>
            <a:picLocks noChangeAspect="1"/>
          </p:cNvPicPr>
          <p:nvPr/>
        </p:nvPicPr>
        <p:blipFill>
          <a:blip r:embed="rId2"/>
          <a:stretch>
            <a:fillRect/>
          </a:stretch>
        </p:blipFill>
        <p:spPr>
          <a:xfrm>
            <a:off x="5896219" y="1243020"/>
            <a:ext cx="2979793" cy="2979793"/>
          </a:xfrm>
          <a:prstGeom prst="rect">
            <a:avLst/>
          </a:prstGeom>
        </p:spPr>
      </p:pic>
    </p:spTree>
    <p:extLst>
      <p:ext uri="{BB962C8B-B14F-4D97-AF65-F5344CB8AC3E}">
        <p14:creationId xmlns:p14="http://schemas.microsoft.com/office/powerpoint/2010/main" val="93235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Storyline</a:t>
            </a:r>
            <a:endParaRPr lang="en-US" dirty="0"/>
          </a:p>
        </p:txBody>
      </p:sp>
      <p:sp>
        <p:nvSpPr>
          <p:cNvPr id="3" name="Content Placeholder 2"/>
          <p:cNvSpPr>
            <a:spLocks noGrp="1"/>
          </p:cNvSpPr>
          <p:nvPr>
            <p:ph idx="1"/>
          </p:nvPr>
        </p:nvSpPr>
        <p:spPr/>
        <p:txBody>
          <a:bodyPr/>
          <a:lstStyle/>
          <a:p>
            <a:pPr marL="0" indent="0" algn="ctr">
              <a:buNone/>
            </a:pPr>
            <a:r>
              <a:rPr lang="en-US" dirty="0" smtClean="0"/>
              <a:t>We plan to have our video being 60% performance and 40% narrative. We will be creating </a:t>
            </a:r>
            <a:r>
              <a:rPr lang="en-US" dirty="0" err="1" smtClean="0"/>
              <a:t>severeal</a:t>
            </a:r>
            <a:r>
              <a:rPr lang="en-US" dirty="0" smtClean="0"/>
              <a:t> different angles and shots to ensure that the video is not boring or repetitive. After completing a little genre research we have noticed a lot of videos are performance based anyway, so we have no worries with our video not fitting in with the chosen genre.</a:t>
            </a:r>
            <a:endParaRPr lang="en-US" dirty="0"/>
          </a:p>
        </p:txBody>
      </p:sp>
    </p:spTree>
    <p:extLst>
      <p:ext uri="{BB962C8B-B14F-4D97-AF65-F5344CB8AC3E}">
        <p14:creationId xmlns:p14="http://schemas.microsoft.com/office/powerpoint/2010/main" val="16096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129" y="289544"/>
            <a:ext cx="3573913" cy="2383353"/>
          </a:xfrm>
          <a:prstGeom prst="rect">
            <a:avLst/>
          </a:prstGeom>
        </p:spPr>
      </p:pic>
      <p:pic>
        <p:nvPicPr>
          <p:cNvPr id="5" name="Picture 4"/>
          <p:cNvPicPr>
            <a:picLocks noChangeAspect="1"/>
          </p:cNvPicPr>
          <p:nvPr/>
        </p:nvPicPr>
        <p:blipFill>
          <a:blip r:embed="rId3"/>
          <a:stretch>
            <a:fillRect/>
          </a:stretch>
        </p:blipFill>
        <p:spPr>
          <a:xfrm>
            <a:off x="374129" y="3759927"/>
            <a:ext cx="3409323" cy="2267200"/>
          </a:xfrm>
          <a:prstGeom prst="rect">
            <a:avLst/>
          </a:prstGeom>
        </p:spPr>
      </p:pic>
      <p:sp>
        <p:nvSpPr>
          <p:cNvPr id="6" name="TextBox 5"/>
          <p:cNvSpPr txBox="1"/>
          <p:nvPr/>
        </p:nvSpPr>
        <p:spPr>
          <a:xfrm>
            <a:off x="374129" y="2766335"/>
            <a:ext cx="3573913" cy="738664"/>
          </a:xfrm>
          <a:prstGeom prst="rect">
            <a:avLst/>
          </a:prstGeom>
          <a:noFill/>
        </p:spPr>
        <p:txBody>
          <a:bodyPr wrap="square" rtlCol="0">
            <a:spAutoFit/>
          </a:bodyPr>
          <a:lstStyle/>
          <a:p>
            <a:r>
              <a:rPr lang="en-US" sz="1400" dirty="0" smtClean="0"/>
              <a:t>We will be using long shots of the instruments and equipment to give the viewer perspective of the venue and to set the scene.</a:t>
            </a:r>
            <a:endParaRPr lang="en-US" sz="1400" dirty="0"/>
          </a:p>
        </p:txBody>
      </p:sp>
      <p:sp>
        <p:nvSpPr>
          <p:cNvPr id="7" name="TextBox 6"/>
          <p:cNvSpPr txBox="1"/>
          <p:nvPr/>
        </p:nvSpPr>
        <p:spPr>
          <a:xfrm>
            <a:off x="374129" y="6093809"/>
            <a:ext cx="3409323" cy="738664"/>
          </a:xfrm>
          <a:prstGeom prst="rect">
            <a:avLst/>
          </a:prstGeom>
          <a:noFill/>
        </p:spPr>
        <p:txBody>
          <a:bodyPr wrap="square" rtlCol="0">
            <a:spAutoFit/>
          </a:bodyPr>
          <a:lstStyle/>
          <a:p>
            <a:r>
              <a:rPr lang="en-US" sz="1400" dirty="0" smtClean="0"/>
              <a:t>We will also be using close up shots to show the intensity of the video and </a:t>
            </a:r>
            <a:r>
              <a:rPr lang="en-US" sz="1400" smtClean="0"/>
              <a:t>to convenience </a:t>
            </a:r>
            <a:r>
              <a:rPr lang="en-US" sz="1400" dirty="0" smtClean="0"/>
              <a:t>our viewers that it is real.</a:t>
            </a:r>
            <a:endParaRPr lang="en-US" sz="1400" dirty="0"/>
          </a:p>
        </p:txBody>
      </p:sp>
      <p:sp>
        <p:nvSpPr>
          <p:cNvPr id="3" name="TextBox 2"/>
          <p:cNvSpPr txBox="1"/>
          <p:nvPr/>
        </p:nvSpPr>
        <p:spPr>
          <a:xfrm>
            <a:off x="4312609" y="754171"/>
            <a:ext cx="4692920" cy="2031325"/>
          </a:xfrm>
          <a:prstGeom prst="rect">
            <a:avLst/>
          </a:prstGeom>
          <a:noFill/>
        </p:spPr>
        <p:txBody>
          <a:bodyPr wrap="square" rtlCol="0">
            <a:spAutoFit/>
          </a:bodyPr>
          <a:lstStyle/>
          <a:p>
            <a:r>
              <a:rPr lang="en-US" dirty="0" smtClean="0"/>
              <a:t>To ensure we achieve the </a:t>
            </a:r>
            <a:r>
              <a:rPr lang="en-US" dirty="0" smtClean="0"/>
              <a:t>shots </a:t>
            </a:r>
            <a:r>
              <a:rPr lang="en-US" dirty="0" smtClean="0"/>
              <a:t>we are aiming for we will be creating a </a:t>
            </a:r>
            <a:r>
              <a:rPr lang="en-US" dirty="0" err="1" smtClean="0"/>
              <a:t>merricam</a:t>
            </a:r>
            <a:r>
              <a:rPr lang="en-US" dirty="0" smtClean="0"/>
              <a:t>, which is a homemade </a:t>
            </a:r>
            <a:r>
              <a:rPr lang="en-US" dirty="0" err="1" smtClean="0"/>
              <a:t>steadicam</a:t>
            </a:r>
            <a:r>
              <a:rPr lang="en-US" dirty="0" smtClean="0"/>
              <a:t>. We will do this to ensure there is no jolting or movement within our shots. We will also be using a tripod to ensure the shots are steady however for some shots of the instruments we will be filming free-hand.</a:t>
            </a:r>
            <a:endParaRPr lang="en-US" dirty="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659069" y="2930847"/>
            <a:ext cx="2857500" cy="2857500"/>
          </a:xfrm>
          <a:prstGeom prst="rect">
            <a:avLst/>
          </a:prstGeom>
        </p:spPr>
      </p:pic>
      <p:pic>
        <p:nvPicPr>
          <p:cNvPr id="9" name="Picture 8"/>
          <p:cNvPicPr>
            <a:picLocks noChangeAspect="1"/>
          </p:cNvPicPr>
          <p:nvPr/>
        </p:nvPicPr>
        <p:blipFill>
          <a:blip r:embed="rId6"/>
          <a:stretch>
            <a:fillRect/>
          </a:stretch>
        </p:blipFill>
        <p:spPr>
          <a:xfrm>
            <a:off x="4644984" y="3146170"/>
            <a:ext cx="2280297" cy="2280297"/>
          </a:xfrm>
          <a:prstGeom prst="rect">
            <a:avLst/>
          </a:prstGeom>
        </p:spPr>
      </p:pic>
    </p:spTree>
    <p:extLst>
      <p:ext uri="{BB962C8B-B14F-4D97-AF65-F5344CB8AC3E}">
        <p14:creationId xmlns:p14="http://schemas.microsoft.com/office/powerpoint/2010/main" val="8570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80" y="-118149"/>
            <a:ext cx="6129434" cy="857492"/>
          </a:xfrm>
        </p:spPr>
        <p:txBody>
          <a:bodyPr/>
          <a:lstStyle/>
          <a:p>
            <a:r>
              <a:rPr lang="en-US" dirty="0" smtClean="0"/>
              <a:t>Plans for our video…</a:t>
            </a:r>
            <a:endParaRPr lang="en-US" dirty="0"/>
          </a:p>
        </p:txBody>
      </p:sp>
      <p:pic>
        <p:nvPicPr>
          <p:cNvPr id="6" name="Picture 5" descr="IMG_052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9539" y="3144025"/>
            <a:ext cx="3526142" cy="2644605"/>
          </a:xfrm>
          <a:prstGeom prst="rect">
            <a:avLst/>
          </a:prstGeom>
        </p:spPr>
      </p:pic>
      <p:pic>
        <p:nvPicPr>
          <p:cNvPr id="7" name="Picture 6" descr="IMG_1134.jpg"/>
          <p:cNvPicPr>
            <a:picLocks noChangeAspect="1"/>
          </p:cNvPicPr>
          <p:nvPr/>
        </p:nvPicPr>
        <p:blipFill rotWithShape="1">
          <a:blip r:embed="rId3" cstate="email">
            <a:extLst>
              <a:ext uri="{28A0092B-C50C-407E-A947-70E740481C1C}">
                <a14:useLocalDpi xmlns:a14="http://schemas.microsoft.com/office/drawing/2010/main" val="0"/>
              </a:ext>
            </a:extLst>
          </a:blip>
          <a:srcRect t="6601"/>
          <a:stretch/>
        </p:blipFill>
        <p:spPr>
          <a:xfrm>
            <a:off x="168521" y="164542"/>
            <a:ext cx="884946" cy="3628968"/>
          </a:xfrm>
          <a:prstGeom prst="rect">
            <a:avLst/>
          </a:prstGeom>
        </p:spPr>
      </p:pic>
      <p:pic>
        <p:nvPicPr>
          <p:cNvPr id="8" name="Picture 7" descr="IMG_0759.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37648" y="3698755"/>
            <a:ext cx="3915346" cy="2936510"/>
          </a:xfrm>
          <a:prstGeom prst="rect">
            <a:avLst/>
          </a:prstGeom>
        </p:spPr>
      </p:pic>
      <p:sp>
        <p:nvSpPr>
          <p:cNvPr id="9" name="TextBox 8"/>
          <p:cNvSpPr txBox="1"/>
          <p:nvPr/>
        </p:nvSpPr>
        <p:spPr>
          <a:xfrm>
            <a:off x="2868480" y="1005147"/>
            <a:ext cx="4135107" cy="2031325"/>
          </a:xfrm>
          <a:prstGeom prst="rect">
            <a:avLst/>
          </a:prstGeom>
          <a:noFill/>
        </p:spPr>
        <p:txBody>
          <a:bodyPr wrap="square" rtlCol="0">
            <a:spAutoFit/>
          </a:bodyPr>
          <a:lstStyle/>
          <a:p>
            <a:r>
              <a:rPr lang="en-US" dirty="0" smtClean="0"/>
              <a:t>These are the 3 actors we have chosen to be in our video. We wanted to ensure that the people we chose we appropriate for our genre of indie rock. This will make the video look more believable and professional if they look as if they suit the song and image we are trying to portray. </a:t>
            </a:r>
            <a:endParaRPr lang="en-US" dirty="0"/>
          </a:p>
        </p:txBody>
      </p:sp>
    </p:spTree>
    <p:extLst>
      <p:ext uri="{BB962C8B-B14F-4D97-AF65-F5344CB8AC3E}">
        <p14:creationId xmlns:p14="http://schemas.microsoft.com/office/powerpoint/2010/main" val="1167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72540" y="126288"/>
            <a:ext cx="2817702" cy="3093947"/>
          </a:xfrm>
          <a:prstGeom prst="rect">
            <a:avLst/>
          </a:prstGeom>
        </p:spPr>
      </p:pic>
      <p:pic>
        <p:nvPicPr>
          <p:cNvPr id="6" name="Picture 5"/>
          <p:cNvPicPr>
            <a:picLocks noChangeAspect="1"/>
          </p:cNvPicPr>
          <p:nvPr/>
        </p:nvPicPr>
        <p:blipFill>
          <a:blip r:embed="rId3"/>
          <a:stretch>
            <a:fillRect/>
          </a:stretch>
        </p:blipFill>
        <p:spPr>
          <a:xfrm>
            <a:off x="2885647" y="2541435"/>
            <a:ext cx="2153948" cy="3016470"/>
          </a:xfrm>
          <a:prstGeom prst="rect">
            <a:avLst/>
          </a:prstGeom>
        </p:spPr>
      </p:pic>
      <p:pic>
        <p:nvPicPr>
          <p:cNvPr id="7" name="Picture 6"/>
          <p:cNvPicPr>
            <a:picLocks noChangeAspect="1"/>
          </p:cNvPicPr>
          <p:nvPr/>
        </p:nvPicPr>
        <p:blipFill>
          <a:blip r:embed="rId4"/>
          <a:stretch>
            <a:fillRect/>
          </a:stretch>
        </p:blipFill>
        <p:spPr>
          <a:xfrm>
            <a:off x="2194629" y="126288"/>
            <a:ext cx="3791095" cy="2274657"/>
          </a:xfrm>
          <a:prstGeom prst="rect">
            <a:avLst/>
          </a:prstGeom>
        </p:spPr>
      </p:pic>
      <p:pic>
        <p:nvPicPr>
          <p:cNvPr id="8" name="Picture 7"/>
          <p:cNvPicPr>
            <a:picLocks noChangeAspect="1"/>
          </p:cNvPicPr>
          <p:nvPr/>
        </p:nvPicPr>
        <p:blipFill>
          <a:blip r:embed="rId5"/>
          <a:stretch>
            <a:fillRect/>
          </a:stretch>
        </p:blipFill>
        <p:spPr>
          <a:xfrm>
            <a:off x="134867" y="126288"/>
            <a:ext cx="1959549" cy="2823928"/>
          </a:xfrm>
          <a:prstGeom prst="rect">
            <a:avLst/>
          </a:prstGeom>
        </p:spPr>
      </p:pic>
      <p:pic>
        <p:nvPicPr>
          <p:cNvPr id="12" name="Picture 11"/>
          <p:cNvPicPr>
            <a:picLocks noChangeAspect="1"/>
          </p:cNvPicPr>
          <p:nvPr/>
        </p:nvPicPr>
        <p:blipFill>
          <a:blip r:embed="rId6"/>
          <a:stretch>
            <a:fillRect/>
          </a:stretch>
        </p:blipFill>
        <p:spPr>
          <a:xfrm>
            <a:off x="134867" y="3040221"/>
            <a:ext cx="2610780" cy="2517683"/>
          </a:xfrm>
          <a:prstGeom prst="rect">
            <a:avLst/>
          </a:prstGeom>
        </p:spPr>
      </p:pic>
      <p:sp>
        <p:nvSpPr>
          <p:cNvPr id="14" name="TextBox 13"/>
          <p:cNvSpPr txBox="1"/>
          <p:nvPr/>
        </p:nvSpPr>
        <p:spPr>
          <a:xfrm>
            <a:off x="5330145" y="3450252"/>
            <a:ext cx="3560097" cy="3139321"/>
          </a:xfrm>
          <a:prstGeom prst="rect">
            <a:avLst/>
          </a:prstGeom>
          <a:noFill/>
        </p:spPr>
        <p:txBody>
          <a:bodyPr wrap="square" rtlCol="0">
            <a:spAutoFit/>
          </a:bodyPr>
          <a:lstStyle/>
          <a:p>
            <a:r>
              <a:rPr lang="en-US" dirty="0" smtClean="0"/>
              <a:t>These are a few examples of the types of outfits we wanted our actors to wear. Trying to comply with our chosen genre, an average outfit is dark jeans, a ripped/baggy shirt and leather jacket, with messy hair and trainers or boots. We believe the outfit choice and to be thought through carefully as it is the main thing viewers focus on so will set the image for the video.</a:t>
            </a:r>
            <a:endParaRPr lang="en-US" dirty="0"/>
          </a:p>
        </p:txBody>
      </p:sp>
    </p:spTree>
    <p:extLst>
      <p:ext uri="{BB962C8B-B14F-4D97-AF65-F5344CB8AC3E}">
        <p14:creationId xmlns:p14="http://schemas.microsoft.com/office/powerpoint/2010/main" val="404731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030" y="2422774"/>
            <a:ext cx="3101330" cy="2067553"/>
          </a:xfrm>
          <a:prstGeom prst="rect">
            <a:avLst/>
          </a:prstGeom>
        </p:spPr>
      </p:pic>
      <p:pic>
        <p:nvPicPr>
          <p:cNvPr id="6" name="Picture 5"/>
          <p:cNvPicPr>
            <a:picLocks noChangeAspect="1"/>
          </p:cNvPicPr>
          <p:nvPr/>
        </p:nvPicPr>
        <p:blipFill>
          <a:blip r:embed="rId3"/>
          <a:stretch>
            <a:fillRect/>
          </a:stretch>
        </p:blipFill>
        <p:spPr>
          <a:xfrm>
            <a:off x="228163" y="244680"/>
            <a:ext cx="3001159" cy="1990045"/>
          </a:xfrm>
          <a:prstGeom prst="rect">
            <a:avLst/>
          </a:prstGeom>
        </p:spPr>
      </p:pic>
      <p:pic>
        <p:nvPicPr>
          <p:cNvPr id="7" name="Picture 6"/>
          <p:cNvPicPr>
            <a:picLocks noChangeAspect="1"/>
          </p:cNvPicPr>
          <p:nvPr/>
        </p:nvPicPr>
        <p:blipFill rotWithShape="1">
          <a:blip r:embed="rId4"/>
          <a:srcRect t="18724" b="8142"/>
          <a:stretch/>
        </p:blipFill>
        <p:spPr>
          <a:xfrm>
            <a:off x="3435419" y="140281"/>
            <a:ext cx="3616945" cy="1757801"/>
          </a:xfrm>
          <a:prstGeom prst="rect">
            <a:avLst/>
          </a:prstGeom>
        </p:spPr>
      </p:pic>
      <p:sp>
        <p:nvSpPr>
          <p:cNvPr id="8" name="TextBox 7"/>
          <p:cNvSpPr txBox="1"/>
          <p:nvPr/>
        </p:nvSpPr>
        <p:spPr>
          <a:xfrm>
            <a:off x="3713707" y="4696786"/>
            <a:ext cx="5066533" cy="1569660"/>
          </a:xfrm>
          <a:prstGeom prst="rect">
            <a:avLst/>
          </a:prstGeom>
          <a:noFill/>
        </p:spPr>
        <p:txBody>
          <a:bodyPr wrap="square" rtlCol="0">
            <a:spAutoFit/>
          </a:bodyPr>
          <a:lstStyle/>
          <a:p>
            <a:r>
              <a:rPr lang="en-US" sz="1600" dirty="0" smtClean="0"/>
              <a:t>For our location choice, we have decided to go for a dark room, with recording equipment. </a:t>
            </a:r>
            <a:r>
              <a:rPr lang="en-US" sz="1600" dirty="0" err="1" smtClean="0"/>
              <a:t>Eg</a:t>
            </a:r>
            <a:r>
              <a:rPr lang="en-US" sz="1600" dirty="0" smtClean="0"/>
              <a:t>. Amps, microphones, drums and guitars. We will be using lighting to provide a professional affect on our video and ensure all the actors can be seen. We will either include a stage or not but have not decided on what’s best to use yet. </a:t>
            </a:r>
            <a:endParaRPr lang="en-US" sz="1600" dirty="0"/>
          </a:p>
        </p:txBody>
      </p:sp>
      <p:pic>
        <p:nvPicPr>
          <p:cNvPr id="9" name="Picture 8"/>
          <p:cNvPicPr>
            <a:picLocks noChangeAspect="1"/>
          </p:cNvPicPr>
          <p:nvPr/>
        </p:nvPicPr>
        <p:blipFill>
          <a:blip r:embed="rId5"/>
          <a:stretch>
            <a:fillRect/>
          </a:stretch>
        </p:blipFill>
        <p:spPr>
          <a:xfrm>
            <a:off x="5215467" y="2304830"/>
            <a:ext cx="3277221" cy="2185497"/>
          </a:xfrm>
          <a:prstGeom prst="rect">
            <a:avLst/>
          </a:prstGeom>
        </p:spPr>
      </p:pic>
      <p:pic>
        <p:nvPicPr>
          <p:cNvPr id="10" name="Picture 9"/>
          <p:cNvPicPr>
            <a:picLocks noChangeAspect="1"/>
          </p:cNvPicPr>
          <p:nvPr/>
        </p:nvPicPr>
        <p:blipFill rotWithShape="1">
          <a:blip r:embed="rId6"/>
          <a:srcRect t="12544"/>
          <a:stretch/>
        </p:blipFill>
        <p:spPr>
          <a:xfrm>
            <a:off x="127991" y="4774634"/>
            <a:ext cx="3022565" cy="1982561"/>
          </a:xfrm>
          <a:prstGeom prst="rect">
            <a:avLst/>
          </a:prstGeom>
        </p:spPr>
      </p:pic>
    </p:spTree>
    <p:extLst>
      <p:ext uri="{BB962C8B-B14F-4D97-AF65-F5344CB8AC3E}">
        <p14:creationId xmlns:p14="http://schemas.microsoft.com/office/powerpoint/2010/main" val="140465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340" y="2044845"/>
            <a:ext cx="8660780" cy="2308324"/>
          </a:xfrm>
          <a:prstGeom prst="rect">
            <a:avLst/>
          </a:prstGeom>
          <a:noFill/>
        </p:spPr>
        <p:txBody>
          <a:bodyPr wrap="square" rtlCol="0">
            <a:spAutoFit/>
          </a:bodyPr>
          <a:lstStyle/>
          <a:p>
            <a:pPr algn="ctr"/>
            <a:r>
              <a:rPr lang="en-US" sz="6000" dirty="0" smtClean="0"/>
              <a:t>Thank You</a:t>
            </a:r>
          </a:p>
          <a:p>
            <a:pPr algn="ctr"/>
            <a:endParaRPr lang="en-US" sz="6000" dirty="0" smtClean="0"/>
          </a:p>
          <a:p>
            <a:pPr algn="ctr"/>
            <a:r>
              <a:rPr lang="nl-NL" sz="2400" dirty="0" err="1">
                <a:hlinkClick r:id="rId3"/>
              </a:rPr>
              <a:t>https</a:t>
            </a:r>
            <a:r>
              <a:rPr lang="nl-NL" sz="2400" dirty="0">
                <a:hlinkClick r:id="rId3"/>
              </a:rPr>
              <a:t>://</a:t>
            </a:r>
            <a:r>
              <a:rPr lang="nl-NL" sz="2400" dirty="0" err="1">
                <a:hlinkClick r:id="rId3"/>
              </a:rPr>
              <a:t>www.youtube.com</a:t>
            </a:r>
            <a:r>
              <a:rPr lang="nl-NL" sz="2400" dirty="0">
                <a:hlinkClick r:id="rId3"/>
              </a:rPr>
              <a:t>/</a:t>
            </a:r>
            <a:r>
              <a:rPr lang="nl-NL" sz="2400" dirty="0" err="1">
                <a:hlinkClick r:id="rId3"/>
              </a:rPr>
              <a:t>watch?v</a:t>
            </a:r>
            <a:r>
              <a:rPr lang="nl-NL" sz="2400" dirty="0">
                <a:hlinkClick r:id="rId3"/>
              </a:rPr>
              <a:t>=</a:t>
            </a:r>
            <a:r>
              <a:rPr lang="nl-NL" sz="2400" dirty="0" err="1">
                <a:hlinkClick r:id="rId3"/>
              </a:rPr>
              <a:t>jkaMiaRLgvY</a:t>
            </a:r>
            <a:endParaRPr lang="en-US" sz="2400" dirty="0"/>
          </a:p>
        </p:txBody>
      </p:sp>
    </p:spTree>
    <p:extLst>
      <p:ext uri="{BB962C8B-B14F-4D97-AF65-F5344CB8AC3E}">
        <p14:creationId xmlns:p14="http://schemas.microsoft.com/office/powerpoint/2010/main" val="3197984943"/>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174</TotalTime>
  <Words>584</Words>
  <Application>Microsoft Office PowerPoint</Application>
  <PresentationFormat>On-screen Show (4:3)</PresentationFormat>
  <Paragraphs>23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Music Video Pitch</vt:lpstr>
      <vt:lpstr>Our Chosen Song</vt:lpstr>
      <vt:lpstr>Storyline</vt:lpstr>
      <vt:lpstr>PowerPoint Presentation</vt:lpstr>
      <vt:lpstr>Plans for our video…</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Pitch</dc:title>
  <dc:creator>Helen Lloyd</dc:creator>
  <cp:lastModifiedBy>James Beesley</cp:lastModifiedBy>
  <cp:revision>15</cp:revision>
  <dcterms:created xsi:type="dcterms:W3CDTF">2014-11-10T12:19:08Z</dcterms:created>
  <dcterms:modified xsi:type="dcterms:W3CDTF">2015-01-19T12:23:06Z</dcterms:modified>
</cp:coreProperties>
</file>