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2" r:id="rId4"/>
    <p:sldId id="261" r:id="rId5"/>
    <p:sldId id="258" r:id="rId6"/>
    <p:sldId id="259" r:id="rId7"/>
    <p:sldId id="260"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194"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C2A0B4-2FBA-CE47-9091-50CEF1185BC8}" type="datetimeFigureOut">
              <a:rPr lang="en-US" smtClean="0"/>
              <a:t>12/16/2014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E260AC-CD4D-E545-92F6-E039985847CE}" type="slidenum">
              <a:rPr lang="en-US" smtClean="0"/>
              <a:t>‹#›</a:t>
            </a:fld>
            <a:endParaRPr lang="en-US"/>
          </a:p>
        </p:txBody>
      </p:sp>
    </p:spTree>
    <p:extLst>
      <p:ext uri="{BB962C8B-B14F-4D97-AF65-F5344CB8AC3E}">
        <p14:creationId xmlns:p14="http://schemas.microsoft.com/office/powerpoint/2010/main" val="5028853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260AC-CD4D-E545-92F6-E039985847CE}" type="slidenum">
              <a:rPr lang="en-US" smtClean="0"/>
              <a:t>8</a:t>
            </a:fld>
            <a:endParaRPr lang="en-US"/>
          </a:p>
        </p:txBody>
      </p:sp>
    </p:spTree>
    <p:extLst>
      <p:ext uri="{BB962C8B-B14F-4D97-AF65-F5344CB8AC3E}">
        <p14:creationId xmlns:p14="http://schemas.microsoft.com/office/powerpoint/2010/main" val="2138335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12/16/2014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12/16/2014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12/16/2014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12/16/2014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jkaMiaRLgv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Music Video Pitch</a:t>
            </a:r>
            <a:endParaRPr lang="en-US" dirty="0"/>
          </a:p>
        </p:txBody>
      </p:sp>
      <p:sp>
        <p:nvSpPr>
          <p:cNvPr id="3" name="Subtitle 2"/>
          <p:cNvSpPr>
            <a:spLocks noGrp="1"/>
          </p:cNvSpPr>
          <p:nvPr>
            <p:ph type="subTitle" idx="1"/>
          </p:nvPr>
        </p:nvSpPr>
        <p:spPr/>
        <p:txBody>
          <a:bodyPr/>
          <a:lstStyle/>
          <a:p>
            <a:r>
              <a:rPr lang="en-US" dirty="0" smtClean="0"/>
              <a:t>By Charlotte Lloyd, James </a:t>
            </a:r>
            <a:r>
              <a:rPr lang="en-US" dirty="0" err="1" smtClean="0"/>
              <a:t>Beesley</a:t>
            </a:r>
            <a:r>
              <a:rPr lang="en-US" dirty="0" smtClean="0"/>
              <a:t>, Jordan Scott and Tara Pilkington</a:t>
            </a:r>
            <a:endParaRPr lang="en-US" dirty="0"/>
          </a:p>
        </p:txBody>
      </p:sp>
    </p:spTree>
    <p:extLst>
      <p:ext uri="{BB962C8B-B14F-4D97-AF65-F5344CB8AC3E}">
        <p14:creationId xmlns:p14="http://schemas.microsoft.com/office/powerpoint/2010/main" val="37150725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92800" y="609906"/>
            <a:ext cx="2794000" cy="2794000"/>
          </a:xfrm>
          <a:prstGeom prst="rect">
            <a:avLst/>
          </a:prstGeom>
        </p:spPr>
      </p:pic>
      <p:sp>
        <p:nvSpPr>
          <p:cNvPr id="2" name="Title 1"/>
          <p:cNvSpPr>
            <a:spLocks noGrp="1"/>
          </p:cNvSpPr>
          <p:nvPr>
            <p:ph type="title"/>
          </p:nvPr>
        </p:nvSpPr>
        <p:spPr>
          <a:xfrm>
            <a:off x="457200" y="274638"/>
            <a:ext cx="5312258" cy="1143000"/>
          </a:xfrm>
        </p:spPr>
        <p:txBody>
          <a:bodyPr/>
          <a:lstStyle/>
          <a:p>
            <a:r>
              <a:rPr lang="en-US" dirty="0" smtClean="0"/>
              <a:t>Our Chosen Song</a:t>
            </a:r>
            <a:endParaRPr lang="en-US" dirty="0"/>
          </a:p>
        </p:txBody>
      </p:sp>
      <p:sp>
        <p:nvSpPr>
          <p:cNvPr id="3" name="Content Placeholder 2"/>
          <p:cNvSpPr>
            <a:spLocks noGrp="1"/>
          </p:cNvSpPr>
          <p:nvPr>
            <p:ph idx="1"/>
          </p:nvPr>
        </p:nvSpPr>
        <p:spPr>
          <a:xfrm>
            <a:off x="457200" y="1295018"/>
            <a:ext cx="5312258" cy="2603447"/>
          </a:xfrm>
        </p:spPr>
        <p:txBody>
          <a:bodyPr>
            <a:normAutofit fontScale="32500" lnSpcReduction="20000"/>
          </a:bodyPr>
          <a:lstStyle/>
          <a:p>
            <a:pPr marL="0" indent="0">
              <a:lnSpc>
                <a:spcPct val="120000"/>
              </a:lnSpc>
              <a:spcBef>
                <a:spcPts val="0"/>
              </a:spcBef>
              <a:buNone/>
            </a:pPr>
            <a:r>
              <a:rPr lang="en-US" sz="6200" dirty="0" smtClean="0"/>
              <a:t>The song we have chosen to create our music video for is ‘Na</a:t>
            </a:r>
            <a:r>
              <a:rPr lang="nl-NL" sz="6200" dirty="0" err="1" smtClean="0"/>
              <a:t>ï</a:t>
            </a:r>
            <a:r>
              <a:rPr lang="en-US" sz="6200" dirty="0" err="1" smtClean="0"/>
              <a:t>ve</a:t>
            </a:r>
            <a:r>
              <a:rPr lang="en-US" sz="6200" dirty="0" smtClean="0"/>
              <a:t>’ by British indie rock band The Kooks. The song was released on the 27</a:t>
            </a:r>
            <a:r>
              <a:rPr lang="en-US" sz="6200" baseline="30000" dirty="0" smtClean="0"/>
              <a:t>th</a:t>
            </a:r>
            <a:r>
              <a:rPr lang="en-US" sz="6200" dirty="0" smtClean="0"/>
              <a:t> March 2006 as the forth single of the ‘Inside In The Inside Out’ album. The song charted at fifth place in the singles UK chart, and therefore the best-selling single of their careers. The song also made it as the 19</a:t>
            </a:r>
            <a:r>
              <a:rPr lang="en-US" sz="6200" baseline="30000" dirty="0" smtClean="0"/>
              <a:t>th</a:t>
            </a:r>
            <a:r>
              <a:rPr lang="en-US" sz="6200" dirty="0" smtClean="0"/>
              <a:t> best-selling single of 2006. </a:t>
            </a:r>
          </a:p>
          <a:p>
            <a:pPr marL="0" indent="0">
              <a:buNone/>
            </a:pPr>
            <a:endParaRPr lang="en-US" dirty="0"/>
          </a:p>
          <a:p>
            <a:pPr marL="0" indent="0">
              <a:buNone/>
            </a:pPr>
            <a:endParaRPr lang="en-US" dirty="0"/>
          </a:p>
          <a:p>
            <a:pPr marL="0" indent="0">
              <a:buNone/>
            </a:pPr>
            <a:endParaRPr lang="en-US" dirty="0" smtClean="0"/>
          </a:p>
          <a:p>
            <a:pPr marL="0" indent="0">
              <a:buNone/>
            </a:pPr>
            <a:endParaRPr lang="en-US" dirty="0"/>
          </a:p>
        </p:txBody>
      </p:sp>
      <p:sp>
        <p:nvSpPr>
          <p:cNvPr id="5" name="TextBox 4"/>
          <p:cNvSpPr txBox="1"/>
          <p:nvPr/>
        </p:nvSpPr>
        <p:spPr>
          <a:xfrm>
            <a:off x="457200" y="3898465"/>
            <a:ext cx="8102839" cy="2554545"/>
          </a:xfrm>
          <a:prstGeom prst="rect">
            <a:avLst/>
          </a:prstGeom>
          <a:noFill/>
        </p:spPr>
        <p:txBody>
          <a:bodyPr wrap="square" rtlCol="0">
            <a:spAutoFit/>
          </a:bodyPr>
          <a:lstStyle/>
          <a:p>
            <a:pPr>
              <a:lnSpc>
                <a:spcPts val="2400"/>
              </a:lnSpc>
              <a:spcBef>
                <a:spcPts val="480"/>
              </a:spcBef>
            </a:pPr>
            <a:r>
              <a:rPr lang="en-US" sz="2000" dirty="0"/>
              <a:t>2 years later The Kooks finally released the music video to accompany the track. To this date it has had 20,375,172 views. </a:t>
            </a:r>
          </a:p>
          <a:p>
            <a:r>
              <a:rPr lang="en-US" sz="2000" dirty="0"/>
              <a:t>We have decided to pick this song, due to it being so well known and iconic. </a:t>
            </a:r>
          </a:p>
          <a:p>
            <a:endParaRPr lang="en-US" sz="2000" dirty="0"/>
          </a:p>
          <a:p>
            <a:r>
              <a:rPr lang="en-US" sz="2000" dirty="0"/>
              <a:t>We have decided to pick this song, due to it being so well known and iconic. </a:t>
            </a:r>
          </a:p>
          <a:p>
            <a:r>
              <a:rPr lang="en-US" sz="2000" dirty="0"/>
              <a:t>The track has been covered by Lily Allen, which was further used in the well-known film Angus, Thongs and Perfect Snogging and the original version has been played in both the hit TV series One tree hill and the film 17 again.</a:t>
            </a:r>
          </a:p>
        </p:txBody>
      </p:sp>
    </p:spTree>
    <p:extLst>
      <p:ext uri="{BB962C8B-B14F-4D97-AF65-F5344CB8AC3E}">
        <p14:creationId xmlns:p14="http://schemas.microsoft.com/office/powerpoint/2010/main" val="932353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Storyline</a:t>
            </a:r>
            <a:endParaRPr lang="en-US" dirty="0"/>
          </a:p>
        </p:txBody>
      </p:sp>
      <p:sp>
        <p:nvSpPr>
          <p:cNvPr id="3" name="Content Placeholder 2"/>
          <p:cNvSpPr>
            <a:spLocks noGrp="1"/>
          </p:cNvSpPr>
          <p:nvPr>
            <p:ph idx="1"/>
          </p:nvPr>
        </p:nvSpPr>
        <p:spPr/>
        <p:txBody>
          <a:bodyPr/>
          <a:lstStyle/>
          <a:p>
            <a:pPr marL="0" indent="0" algn="ctr">
              <a:buNone/>
            </a:pPr>
            <a:r>
              <a:rPr lang="en-US" dirty="0" smtClean="0"/>
              <a:t>We plan to have our whole video being performance based. We will be </a:t>
            </a:r>
            <a:r>
              <a:rPr lang="en-US" smtClean="0"/>
              <a:t>creating </a:t>
            </a:r>
            <a:r>
              <a:rPr lang="en-US" smtClean="0"/>
              <a:t>several </a:t>
            </a:r>
            <a:r>
              <a:rPr lang="en-US" dirty="0" smtClean="0"/>
              <a:t>different angles and shots to ensure that the video is not boring or repetitive. After completing a little genre research we have noticed a lot of videos are performance based anyway, so we have no worries with our video not fitting in with the chosen genre.</a:t>
            </a:r>
            <a:endParaRPr lang="en-US" dirty="0"/>
          </a:p>
        </p:txBody>
      </p:sp>
    </p:spTree>
    <p:extLst>
      <p:ext uri="{BB962C8B-B14F-4D97-AF65-F5344CB8AC3E}">
        <p14:creationId xmlns:p14="http://schemas.microsoft.com/office/powerpoint/2010/main" val="1609630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4129" y="289544"/>
            <a:ext cx="3573913" cy="2383353"/>
          </a:xfrm>
          <a:prstGeom prst="rect">
            <a:avLst/>
          </a:prstGeom>
        </p:spPr>
      </p:pic>
      <p:pic>
        <p:nvPicPr>
          <p:cNvPr id="5" name="Picture 4"/>
          <p:cNvPicPr>
            <a:picLocks noChangeAspect="1"/>
          </p:cNvPicPr>
          <p:nvPr/>
        </p:nvPicPr>
        <p:blipFill>
          <a:blip r:embed="rId3"/>
          <a:stretch>
            <a:fillRect/>
          </a:stretch>
        </p:blipFill>
        <p:spPr>
          <a:xfrm>
            <a:off x="374129" y="3759927"/>
            <a:ext cx="3409323" cy="2267200"/>
          </a:xfrm>
          <a:prstGeom prst="rect">
            <a:avLst/>
          </a:prstGeom>
        </p:spPr>
      </p:pic>
      <p:sp>
        <p:nvSpPr>
          <p:cNvPr id="6" name="TextBox 5"/>
          <p:cNvSpPr txBox="1"/>
          <p:nvPr/>
        </p:nvSpPr>
        <p:spPr>
          <a:xfrm>
            <a:off x="374129" y="2766335"/>
            <a:ext cx="3573913" cy="738664"/>
          </a:xfrm>
          <a:prstGeom prst="rect">
            <a:avLst/>
          </a:prstGeom>
          <a:noFill/>
        </p:spPr>
        <p:txBody>
          <a:bodyPr wrap="square" rtlCol="0">
            <a:spAutoFit/>
          </a:bodyPr>
          <a:lstStyle/>
          <a:p>
            <a:r>
              <a:rPr lang="en-US" sz="1400" dirty="0" smtClean="0"/>
              <a:t>We will be using long shots of the instruments and equipment to give the viewer perspective of the venue and to set the scene.</a:t>
            </a:r>
            <a:endParaRPr lang="en-US" sz="1400" dirty="0"/>
          </a:p>
        </p:txBody>
      </p:sp>
      <p:sp>
        <p:nvSpPr>
          <p:cNvPr id="7" name="TextBox 6"/>
          <p:cNvSpPr txBox="1"/>
          <p:nvPr/>
        </p:nvSpPr>
        <p:spPr>
          <a:xfrm>
            <a:off x="374129" y="6093809"/>
            <a:ext cx="3409323" cy="738664"/>
          </a:xfrm>
          <a:prstGeom prst="rect">
            <a:avLst/>
          </a:prstGeom>
          <a:noFill/>
        </p:spPr>
        <p:txBody>
          <a:bodyPr wrap="square" rtlCol="0">
            <a:spAutoFit/>
          </a:bodyPr>
          <a:lstStyle/>
          <a:p>
            <a:r>
              <a:rPr lang="en-US" sz="1400" dirty="0" smtClean="0"/>
              <a:t>We will also be using close up shots to show the intensity of the video and </a:t>
            </a:r>
            <a:r>
              <a:rPr lang="en-US" sz="1400" smtClean="0"/>
              <a:t>to convenience </a:t>
            </a:r>
            <a:r>
              <a:rPr lang="en-US" sz="1400" dirty="0" smtClean="0"/>
              <a:t>our viewers that it is real.</a:t>
            </a:r>
            <a:endParaRPr lang="en-US" sz="1400" dirty="0"/>
          </a:p>
        </p:txBody>
      </p:sp>
      <p:sp>
        <p:nvSpPr>
          <p:cNvPr id="3" name="TextBox 2"/>
          <p:cNvSpPr txBox="1"/>
          <p:nvPr/>
        </p:nvSpPr>
        <p:spPr>
          <a:xfrm>
            <a:off x="4312609" y="754171"/>
            <a:ext cx="4692920" cy="2031325"/>
          </a:xfrm>
          <a:prstGeom prst="rect">
            <a:avLst/>
          </a:prstGeom>
          <a:noFill/>
        </p:spPr>
        <p:txBody>
          <a:bodyPr wrap="square" rtlCol="0">
            <a:spAutoFit/>
          </a:bodyPr>
          <a:lstStyle/>
          <a:p>
            <a:r>
              <a:rPr lang="en-US" dirty="0" smtClean="0"/>
              <a:t>To ensure we achieve the shits we are aiming for we will be creating a </a:t>
            </a:r>
            <a:r>
              <a:rPr lang="en-US" dirty="0" err="1" smtClean="0"/>
              <a:t>merricam</a:t>
            </a:r>
            <a:r>
              <a:rPr lang="en-US" dirty="0" smtClean="0"/>
              <a:t>, which is a homemade </a:t>
            </a:r>
            <a:r>
              <a:rPr lang="en-US" dirty="0" err="1" smtClean="0"/>
              <a:t>steadicam</a:t>
            </a:r>
            <a:r>
              <a:rPr lang="en-US" dirty="0" smtClean="0"/>
              <a:t>. We will do this to ensure there is no jolting or movement within our shots. We will also be using a tripod to ensure the shots are steady however for some shots of the instruments we will be filming free-hand.</a:t>
            </a:r>
            <a:endParaRPr lang="en-US" dirty="0"/>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659069" y="2930847"/>
            <a:ext cx="2857500" cy="2857500"/>
          </a:xfrm>
          <a:prstGeom prst="rect">
            <a:avLst/>
          </a:prstGeom>
        </p:spPr>
      </p:pic>
      <p:pic>
        <p:nvPicPr>
          <p:cNvPr id="9" name="Picture 8"/>
          <p:cNvPicPr>
            <a:picLocks noChangeAspect="1"/>
          </p:cNvPicPr>
          <p:nvPr/>
        </p:nvPicPr>
        <p:blipFill>
          <a:blip r:embed="rId6"/>
          <a:stretch>
            <a:fillRect/>
          </a:stretch>
        </p:blipFill>
        <p:spPr>
          <a:xfrm>
            <a:off x="4644984" y="3146170"/>
            <a:ext cx="2280297" cy="2280297"/>
          </a:xfrm>
          <a:prstGeom prst="rect">
            <a:avLst/>
          </a:prstGeom>
        </p:spPr>
      </p:pic>
    </p:spTree>
    <p:extLst>
      <p:ext uri="{BB962C8B-B14F-4D97-AF65-F5344CB8AC3E}">
        <p14:creationId xmlns:p14="http://schemas.microsoft.com/office/powerpoint/2010/main" val="857009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8380" y="-118149"/>
            <a:ext cx="6129434" cy="857492"/>
          </a:xfrm>
        </p:spPr>
        <p:txBody>
          <a:bodyPr/>
          <a:lstStyle/>
          <a:p>
            <a:r>
              <a:rPr lang="en-US" dirty="0" smtClean="0"/>
              <a:t>Plans for our video…</a:t>
            </a:r>
            <a:endParaRPr lang="en-US" dirty="0"/>
          </a:p>
        </p:txBody>
      </p:sp>
      <p:pic>
        <p:nvPicPr>
          <p:cNvPr id="6" name="Picture 5" descr="IMG_0528.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09539" y="3144025"/>
            <a:ext cx="3526142" cy="2644605"/>
          </a:xfrm>
          <a:prstGeom prst="rect">
            <a:avLst/>
          </a:prstGeom>
        </p:spPr>
      </p:pic>
      <p:pic>
        <p:nvPicPr>
          <p:cNvPr id="7" name="Picture 6" descr="IMG_1134.jpg"/>
          <p:cNvPicPr>
            <a:picLocks noChangeAspect="1"/>
          </p:cNvPicPr>
          <p:nvPr/>
        </p:nvPicPr>
        <p:blipFill rotWithShape="1">
          <a:blip r:embed="rId3" cstate="email">
            <a:extLst>
              <a:ext uri="{28A0092B-C50C-407E-A947-70E740481C1C}">
                <a14:useLocalDpi xmlns:a14="http://schemas.microsoft.com/office/drawing/2010/main" val="0"/>
              </a:ext>
            </a:extLst>
          </a:blip>
          <a:srcRect t="6601"/>
          <a:stretch/>
        </p:blipFill>
        <p:spPr>
          <a:xfrm>
            <a:off x="168521" y="164542"/>
            <a:ext cx="884946" cy="3628968"/>
          </a:xfrm>
          <a:prstGeom prst="rect">
            <a:avLst/>
          </a:prstGeom>
        </p:spPr>
      </p:pic>
      <p:pic>
        <p:nvPicPr>
          <p:cNvPr id="8" name="Picture 7" descr="IMG_0759.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37648" y="3698755"/>
            <a:ext cx="3915346" cy="2936510"/>
          </a:xfrm>
          <a:prstGeom prst="rect">
            <a:avLst/>
          </a:prstGeom>
        </p:spPr>
      </p:pic>
      <p:sp>
        <p:nvSpPr>
          <p:cNvPr id="9" name="TextBox 8"/>
          <p:cNvSpPr txBox="1"/>
          <p:nvPr/>
        </p:nvSpPr>
        <p:spPr>
          <a:xfrm>
            <a:off x="2868480" y="1005147"/>
            <a:ext cx="4135107" cy="2031325"/>
          </a:xfrm>
          <a:prstGeom prst="rect">
            <a:avLst/>
          </a:prstGeom>
          <a:noFill/>
        </p:spPr>
        <p:txBody>
          <a:bodyPr wrap="square" rtlCol="0">
            <a:spAutoFit/>
          </a:bodyPr>
          <a:lstStyle/>
          <a:p>
            <a:r>
              <a:rPr lang="en-US" dirty="0" smtClean="0"/>
              <a:t>These are the 3 actors we have chosen to be in our video. We wanted to ensure that the people we chose </a:t>
            </a:r>
            <a:r>
              <a:rPr lang="en-US" dirty="0" smtClean="0"/>
              <a:t>were </a:t>
            </a:r>
            <a:r>
              <a:rPr lang="en-US" dirty="0" smtClean="0"/>
              <a:t>appropriate for our genre of indie rock. This will make the video look more believable and professional if they look as if they suit the song and image we are trying to portray. </a:t>
            </a:r>
            <a:endParaRPr lang="en-US" dirty="0"/>
          </a:p>
        </p:txBody>
      </p:sp>
    </p:spTree>
    <p:extLst>
      <p:ext uri="{BB962C8B-B14F-4D97-AF65-F5344CB8AC3E}">
        <p14:creationId xmlns:p14="http://schemas.microsoft.com/office/powerpoint/2010/main" val="116750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072540" y="126288"/>
            <a:ext cx="2817702" cy="3093947"/>
          </a:xfrm>
          <a:prstGeom prst="rect">
            <a:avLst/>
          </a:prstGeom>
        </p:spPr>
      </p:pic>
      <p:pic>
        <p:nvPicPr>
          <p:cNvPr id="6" name="Picture 5"/>
          <p:cNvPicPr>
            <a:picLocks noChangeAspect="1"/>
          </p:cNvPicPr>
          <p:nvPr/>
        </p:nvPicPr>
        <p:blipFill>
          <a:blip r:embed="rId3"/>
          <a:stretch>
            <a:fillRect/>
          </a:stretch>
        </p:blipFill>
        <p:spPr>
          <a:xfrm>
            <a:off x="2885647" y="2541435"/>
            <a:ext cx="2153948" cy="3016470"/>
          </a:xfrm>
          <a:prstGeom prst="rect">
            <a:avLst/>
          </a:prstGeom>
        </p:spPr>
      </p:pic>
      <p:pic>
        <p:nvPicPr>
          <p:cNvPr id="7" name="Picture 6"/>
          <p:cNvPicPr>
            <a:picLocks noChangeAspect="1"/>
          </p:cNvPicPr>
          <p:nvPr/>
        </p:nvPicPr>
        <p:blipFill>
          <a:blip r:embed="rId4"/>
          <a:stretch>
            <a:fillRect/>
          </a:stretch>
        </p:blipFill>
        <p:spPr>
          <a:xfrm>
            <a:off x="2194629" y="126288"/>
            <a:ext cx="3791095" cy="2274657"/>
          </a:xfrm>
          <a:prstGeom prst="rect">
            <a:avLst/>
          </a:prstGeom>
        </p:spPr>
      </p:pic>
      <p:pic>
        <p:nvPicPr>
          <p:cNvPr id="8" name="Picture 7"/>
          <p:cNvPicPr>
            <a:picLocks noChangeAspect="1"/>
          </p:cNvPicPr>
          <p:nvPr/>
        </p:nvPicPr>
        <p:blipFill>
          <a:blip r:embed="rId5"/>
          <a:stretch>
            <a:fillRect/>
          </a:stretch>
        </p:blipFill>
        <p:spPr>
          <a:xfrm>
            <a:off x="134867" y="126288"/>
            <a:ext cx="1959549" cy="2823928"/>
          </a:xfrm>
          <a:prstGeom prst="rect">
            <a:avLst/>
          </a:prstGeom>
        </p:spPr>
      </p:pic>
      <p:pic>
        <p:nvPicPr>
          <p:cNvPr id="12" name="Picture 11"/>
          <p:cNvPicPr>
            <a:picLocks noChangeAspect="1"/>
          </p:cNvPicPr>
          <p:nvPr/>
        </p:nvPicPr>
        <p:blipFill>
          <a:blip r:embed="rId6"/>
          <a:stretch>
            <a:fillRect/>
          </a:stretch>
        </p:blipFill>
        <p:spPr>
          <a:xfrm>
            <a:off x="134867" y="3040221"/>
            <a:ext cx="2610780" cy="2517683"/>
          </a:xfrm>
          <a:prstGeom prst="rect">
            <a:avLst/>
          </a:prstGeom>
        </p:spPr>
      </p:pic>
      <p:sp>
        <p:nvSpPr>
          <p:cNvPr id="14" name="TextBox 13"/>
          <p:cNvSpPr txBox="1"/>
          <p:nvPr/>
        </p:nvSpPr>
        <p:spPr>
          <a:xfrm>
            <a:off x="5330145" y="3450252"/>
            <a:ext cx="3560097" cy="3139321"/>
          </a:xfrm>
          <a:prstGeom prst="rect">
            <a:avLst/>
          </a:prstGeom>
          <a:noFill/>
        </p:spPr>
        <p:txBody>
          <a:bodyPr wrap="square" rtlCol="0">
            <a:spAutoFit/>
          </a:bodyPr>
          <a:lstStyle/>
          <a:p>
            <a:r>
              <a:rPr lang="en-US" dirty="0" smtClean="0"/>
              <a:t>These are a few examples of the types of outfits we wanted our actors to wear. Trying to comply with our chosen genre, an average outfit is dark jeans, a ripped/baggy shirt and leather jacket, with messy hair and trainers or boots. We believe the outfit choice and to be thought through carefully as it is the main thing viewers focus on so will set the image for the video.</a:t>
            </a:r>
            <a:endParaRPr lang="en-US" dirty="0"/>
          </a:p>
        </p:txBody>
      </p:sp>
    </p:spTree>
    <p:extLst>
      <p:ext uri="{BB962C8B-B14F-4D97-AF65-F5344CB8AC3E}">
        <p14:creationId xmlns:p14="http://schemas.microsoft.com/office/powerpoint/2010/main" val="4047313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8030" y="2422774"/>
            <a:ext cx="3101330" cy="2067553"/>
          </a:xfrm>
          <a:prstGeom prst="rect">
            <a:avLst/>
          </a:prstGeom>
        </p:spPr>
      </p:pic>
      <p:pic>
        <p:nvPicPr>
          <p:cNvPr id="6" name="Picture 5"/>
          <p:cNvPicPr>
            <a:picLocks noChangeAspect="1"/>
          </p:cNvPicPr>
          <p:nvPr/>
        </p:nvPicPr>
        <p:blipFill>
          <a:blip r:embed="rId3"/>
          <a:stretch>
            <a:fillRect/>
          </a:stretch>
        </p:blipFill>
        <p:spPr>
          <a:xfrm>
            <a:off x="228163" y="244680"/>
            <a:ext cx="3001159" cy="1990045"/>
          </a:xfrm>
          <a:prstGeom prst="rect">
            <a:avLst/>
          </a:prstGeom>
        </p:spPr>
      </p:pic>
      <p:pic>
        <p:nvPicPr>
          <p:cNvPr id="7" name="Picture 6"/>
          <p:cNvPicPr>
            <a:picLocks noChangeAspect="1"/>
          </p:cNvPicPr>
          <p:nvPr/>
        </p:nvPicPr>
        <p:blipFill rotWithShape="1">
          <a:blip r:embed="rId4"/>
          <a:srcRect t="18724" b="8142"/>
          <a:stretch/>
        </p:blipFill>
        <p:spPr>
          <a:xfrm>
            <a:off x="3435419" y="140281"/>
            <a:ext cx="3616945" cy="1757801"/>
          </a:xfrm>
          <a:prstGeom prst="rect">
            <a:avLst/>
          </a:prstGeom>
        </p:spPr>
      </p:pic>
      <p:sp>
        <p:nvSpPr>
          <p:cNvPr id="8" name="TextBox 7"/>
          <p:cNvSpPr txBox="1"/>
          <p:nvPr/>
        </p:nvSpPr>
        <p:spPr>
          <a:xfrm>
            <a:off x="3713707" y="4696786"/>
            <a:ext cx="5066533" cy="1569660"/>
          </a:xfrm>
          <a:prstGeom prst="rect">
            <a:avLst/>
          </a:prstGeom>
          <a:noFill/>
        </p:spPr>
        <p:txBody>
          <a:bodyPr wrap="square" rtlCol="0">
            <a:spAutoFit/>
          </a:bodyPr>
          <a:lstStyle/>
          <a:p>
            <a:r>
              <a:rPr lang="en-US" sz="1600" dirty="0" smtClean="0"/>
              <a:t>For our location choice, we have decided to go for a dark room, with recording equipment. </a:t>
            </a:r>
            <a:r>
              <a:rPr lang="en-US" sz="1600" dirty="0" err="1" smtClean="0"/>
              <a:t>Eg</a:t>
            </a:r>
            <a:r>
              <a:rPr lang="en-US" sz="1600" dirty="0" smtClean="0"/>
              <a:t>. Amps, microphones, drums and guitars. We will be using lighting to provide a professional affect on our video and ensure all the actors can be seen. We will either include a stage or not but have not decided on what’s best to use yet. </a:t>
            </a:r>
            <a:endParaRPr lang="en-US" sz="1600" dirty="0"/>
          </a:p>
        </p:txBody>
      </p:sp>
      <p:pic>
        <p:nvPicPr>
          <p:cNvPr id="9" name="Picture 8"/>
          <p:cNvPicPr>
            <a:picLocks noChangeAspect="1"/>
          </p:cNvPicPr>
          <p:nvPr/>
        </p:nvPicPr>
        <p:blipFill>
          <a:blip r:embed="rId5"/>
          <a:stretch>
            <a:fillRect/>
          </a:stretch>
        </p:blipFill>
        <p:spPr>
          <a:xfrm>
            <a:off x="5215467" y="2304830"/>
            <a:ext cx="3277221" cy="2185497"/>
          </a:xfrm>
          <a:prstGeom prst="rect">
            <a:avLst/>
          </a:prstGeom>
        </p:spPr>
      </p:pic>
      <p:pic>
        <p:nvPicPr>
          <p:cNvPr id="10" name="Picture 9"/>
          <p:cNvPicPr>
            <a:picLocks noChangeAspect="1"/>
          </p:cNvPicPr>
          <p:nvPr/>
        </p:nvPicPr>
        <p:blipFill rotWithShape="1">
          <a:blip r:embed="rId6"/>
          <a:srcRect t="12544"/>
          <a:stretch/>
        </p:blipFill>
        <p:spPr>
          <a:xfrm>
            <a:off x="127991" y="4774634"/>
            <a:ext cx="3022565" cy="1982561"/>
          </a:xfrm>
          <a:prstGeom prst="rect">
            <a:avLst/>
          </a:prstGeom>
        </p:spPr>
      </p:pic>
    </p:spTree>
    <p:extLst>
      <p:ext uri="{BB962C8B-B14F-4D97-AF65-F5344CB8AC3E}">
        <p14:creationId xmlns:p14="http://schemas.microsoft.com/office/powerpoint/2010/main" val="1404658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340" y="2044845"/>
            <a:ext cx="8660780" cy="2308324"/>
          </a:xfrm>
          <a:prstGeom prst="rect">
            <a:avLst/>
          </a:prstGeom>
          <a:noFill/>
        </p:spPr>
        <p:txBody>
          <a:bodyPr wrap="square" rtlCol="0">
            <a:spAutoFit/>
          </a:bodyPr>
          <a:lstStyle/>
          <a:p>
            <a:pPr algn="ctr"/>
            <a:r>
              <a:rPr lang="en-US" sz="6000" dirty="0" smtClean="0"/>
              <a:t>Thank You</a:t>
            </a:r>
          </a:p>
          <a:p>
            <a:pPr algn="ctr"/>
            <a:endParaRPr lang="en-US" sz="6000" dirty="0" smtClean="0"/>
          </a:p>
          <a:p>
            <a:pPr algn="ctr"/>
            <a:r>
              <a:rPr lang="nl-NL" sz="2400" dirty="0" err="1">
                <a:hlinkClick r:id="rId3"/>
              </a:rPr>
              <a:t>https</a:t>
            </a:r>
            <a:r>
              <a:rPr lang="nl-NL" sz="2400" dirty="0">
                <a:hlinkClick r:id="rId3"/>
              </a:rPr>
              <a:t>://</a:t>
            </a:r>
            <a:r>
              <a:rPr lang="nl-NL" sz="2400" dirty="0" err="1">
                <a:hlinkClick r:id="rId3"/>
              </a:rPr>
              <a:t>www.youtube.com</a:t>
            </a:r>
            <a:r>
              <a:rPr lang="nl-NL" sz="2400" dirty="0">
                <a:hlinkClick r:id="rId3"/>
              </a:rPr>
              <a:t>/</a:t>
            </a:r>
            <a:r>
              <a:rPr lang="nl-NL" sz="2400" dirty="0" err="1">
                <a:hlinkClick r:id="rId3"/>
              </a:rPr>
              <a:t>watch?v</a:t>
            </a:r>
            <a:r>
              <a:rPr lang="nl-NL" sz="2400" dirty="0">
                <a:hlinkClick r:id="rId3"/>
              </a:rPr>
              <a:t>=</a:t>
            </a:r>
            <a:r>
              <a:rPr lang="nl-NL" sz="2400" dirty="0" err="1">
                <a:hlinkClick r:id="rId3"/>
              </a:rPr>
              <a:t>jkaMiaRLgvY</a:t>
            </a:r>
            <a:endParaRPr lang="en-US" sz="2400" dirty="0"/>
          </a:p>
        </p:txBody>
      </p:sp>
    </p:spTree>
    <p:extLst>
      <p:ext uri="{BB962C8B-B14F-4D97-AF65-F5344CB8AC3E}">
        <p14:creationId xmlns:p14="http://schemas.microsoft.com/office/powerpoint/2010/main" val="3197984943"/>
      </p:ext>
    </p:extLst>
  </p:cSld>
  <p:clrMapOvr>
    <a:masterClrMapping/>
  </p:clrMapOvr>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141</TotalTime>
  <Words>603</Words>
  <Application>Microsoft Office PowerPoint</Application>
  <PresentationFormat>On-screen Show (4:3)</PresentationFormat>
  <Paragraphs>24</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 Black </vt:lpstr>
      <vt:lpstr>Music Video Pitch</vt:lpstr>
      <vt:lpstr>Our Chosen Song</vt:lpstr>
      <vt:lpstr>Storyline</vt:lpstr>
      <vt:lpstr>PowerPoint Presentation</vt:lpstr>
      <vt:lpstr>Plans for our video…</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Pitch</dc:title>
  <dc:creator>Helen Lloyd</dc:creator>
  <cp:lastModifiedBy>James Beesley</cp:lastModifiedBy>
  <cp:revision>14</cp:revision>
  <dcterms:created xsi:type="dcterms:W3CDTF">2014-10-12T16:54:48Z</dcterms:created>
  <dcterms:modified xsi:type="dcterms:W3CDTF">2014-12-16T09:27:57Z</dcterms:modified>
</cp:coreProperties>
</file>